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22" autoAdjust="0"/>
  </p:normalViewPr>
  <p:slideViewPr>
    <p:cSldViewPr>
      <p:cViewPr varScale="1">
        <p:scale>
          <a:sx n="147" d="100"/>
          <a:sy n="147" d="100"/>
        </p:scale>
        <p:origin x="-594" y="-10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25.10.2019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274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55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5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Экран (16:9)</PresentationFormat>
  <Paragraphs>0</Paragraphs>
  <Slides>15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El Gandhi</dc:creator>
  <cp:lastModifiedBy>Adm</cp:lastModifiedBy>
  <cp:revision>1</cp:revision>
  <dcterms:created xsi:type="dcterms:W3CDTF">2019-10-25T01:18:33Z</dcterms:created>
  <dcterms:modified xsi:type="dcterms:W3CDTF">2019-10-25T01:25:27Z</dcterms:modified>
</cp:coreProperties>
</file>

<file path=docProps/thumbnail.jpeg>
</file>